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sz="400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sr-Cyrl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игитално насиље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RS" dirty="0" smtClean="0">
                <a:solidFill>
                  <a:schemeClr val="accent2"/>
                </a:solidFill>
              </a:rPr>
              <a:t>Дом ученика средњих школа Ниш</a:t>
            </a:r>
          </a:p>
          <a:p>
            <a:pPr algn="just"/>
            <a:r>
              <a:rPr lang="sr-Cyrl-RS" dirty="0" smtClean="0">
                <a:solidFill>
                  <a:schemeClr val="accent2"/>
                </a:solidFill>
              </a:rPr>
              <a:t>Јелена Вучковић, васпитач</a:t>
            </a:r>
          </a:p>
          <a:p>
            <a:pPr algn="just"/>
            <a:r>
              <a:rPr lang="sr-Cyrl-RS" dirty="0">
                <a:solidFill>
                  <a:schemeClr val="accent2"/>
                </a:solidFill>
              </a:rPr>
              <a:t>Ниш, децембар, 2020</a:t>
            </a:r>
            <a:r>
              <a:rPr lang="sr-Cyrl-RS" dirty="0" smtClean="0">
                <a:solidFill>
                  <a:schemeClr val="accent2"/>
                </a:solidFill>
              </a:rPr>
              <a:t>. год.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2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ПОДРШКА, ПОВЕРЕЊЕ, УВАЖАВАЊЕ</a:t>
            </a:r>
            <a:endParaRPr lang="en-US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633" y="1138429"/>
            <a:ext cx="7039156" cy="5342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372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38687"/>
            <a:ext cx="8596668" cy="490267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55941"/>
            <a:ext cx="8596668" cy="488542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7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3963"/>
            <a:ext cx="8596668" cy="47474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7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790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ШТА ЈЕ ДИГИТАЛНО НАСИЉЕ?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r-Cyrl-CS" b="1" dirty="0" smtClean="0"/>
          </a:p>
          <a:p>
            <a:pPr marL="0" indent="0" algn="just">
              <a:buNone/>
            </a:pPr>
            <a:r>
              <a:rPr lang="ru-RU" dirty="0" smtClean="0"/>
              <a:t>Дигитално (електронско) </a:t>
            </a:r>
            <a:r>
              <a:rPr lang="ru-RU" dirty="0"/>
              <a:t>насиље је  коришћење дигиталне технологије (интернета и мобилних телефона) с циљем да се друга особа узнемири, повреди, понизи и да јој се нанесе штета.</a:t>
            </a:r>
            <a:endParaRPr lang="en-US" dirty="0"/>
          </a:p>
          <a:p>
            <a:pPr marL="0" indent="0" algn="just">
              <a:buNone/>
            </a:pPr>
            <a:r>
              <a:rPr lang="sr-Cyrl-RS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65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96" y="178279"/>
            <a:ext cx="8596668" cy="1320800"/>
          </a:xfrm>
        </p:spPr>
        <p:txBody>
          <a:bodyPr/>
          <a:lstStyle/>
          <a:p>
            <a:r>
              <a:rPr lang="sr-Cyrl-RS" dirty="0" smtClean="0"/>
              <a:t>КОЈЕ СУ СПЕЦИФИЧНОСТИ ДИГИТАЛНОГ НАСИЉА?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15" y="1759789"/>
            <a:ext cx="8965557" cy="3815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670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443" y="66136"/>
            <a:ext cx="8596668" cy="1320800"/>
          </a:xfrm>
        </p:spPr>
        <p:txBody>
          <a:bodyPr/>
          <a:lstStyle/>
          <a:p>
            <a:r>
              <a:rPr lang="sr-Cyrl-RS" dirty="0" smtClean="0"/>
              <a:t>КОЈИ ОБЛИЦИ ДИГИТАЛНОГ НАСИЉА ПОСТОЈЕ?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b="1" dirty="0"/>
              <a:t> 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148" y="1199073"/>
            <a:ext cx="7668883" cy="518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701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466" y="0"/>
            <a:ext cx="8596668" cy="1320800"/>
          </a:xfrm>
        </p:spPr>
        <p:txBody>
          <a:bodyPr/>
          <a:lstStyle/>
          <a:p>
            <a:r>
              <a:rPr lang="sr-Cyrl-RS" dirty="0" smtClean="0"/>
              <a:t>КАКО ПРИМЕТИТИ ЖРТВУ ДИГИТАЛНОГ НАСИЉА?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93" y="1639019"/>
            <a:ext cx="7928445" cy="3864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409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69" y="543466"/>
            <a:ext cx="8996631" cy="790034"/>
          </a:xfrm>
        </p:spPr>
        <p:txBody>
          <a:bodyPr>
            <a:normAutofit/>
          </a:bodyPr>
          <a:lstStyle/>
          <a:p>
            <a:pPr algn="ctr"/>
            <a:r>
              <a:rPr lang="sr-Cyrl-RS" dirty="0" smtClean="0"/>
              <a:t>ДИГИТАЛНИ БОН ТОН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543" y="1388853"/>
            <a:ext cx="8247459" cy="465250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sr-Cyrl-RS" sz="2200" dirty="0">
                <a:latin typeface="Times New Roman"/>
                <a:ea typeface="Calibri"/>
                <a:cs typeface="Times New Roman"/>
              </a:rPr>
              <a:t> </a:t>
            </a:r>
            <a:endParaRPr lang="en-US" sz="22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491" y="1457785"/>
            <a:ext cx="7507647" cy="3198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3512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КАКО СЕ САМОЗАШТИТИТИ?</a:t>
            </a:r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37" y="1637251"/>
            <a:ext cx="8231178" cy="3503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438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ДА ЛИ ТРЕБА ТОЛЕРИСАТИ ИЛИ ИГНОРИСАТИ ДИГИТАЛНО НАСИЉЕ?</a:t>
            </a:r>
            <a:endParaRPr lang="en-US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776" y="2225615"/>
            <a:ext cx="6840749" cy="333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939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9652"/>
            <a:ext cx="8596668" cy="701616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КОЈА ЈЕ УЛОГА НАСТАВНИКА И ВАСПИТАЧА?</a:t>
            </a:r>
            <a:endParaRPr lang="en-U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136" y="1725283"/>
            <a:ext cx="7427970" cy="403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6841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266</TotalTime>
  <Words>103</Words>
  <Application>Microsoft Office PowerPoint</Application>
  <PresentationFormat>Custom</PresentationFormat>
  <Paragraphs>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Дигитално насиље</vt:lpstr>
      <vt:lpstr>ШТА ЈЕ ДИГИТАЛНО НАСИЉЕ?</vt:lpstr>
      <vt:lpstr>КОЈЕ СУ СПЕЦИФИЧНОСТИ ДИГИТАЛНОГ НАСИЉА?</vt:lpstr>
      <vt:lpstr>КОЈИ ОБЛИЦИ ДИГИТАЛНОГ НАСИЉА ПОСТОЈЕ?</vt:lpstr>
      <vt:lpstr>КАКО ПРИМЕТИТИ ЖРТВУ ДИГИТАЛНОГ НАСИЉА?</vt:lpstr>
      <vt:lpstr>ДИГИТАЛНИ БОН ТОН</vt:lpstr>
      <vt:lpstr>КАКО СЕ САМОЗАШТИТИТИ?</vt:lpstr>
      <vt:lpstr>ДА ЛИ ТРЕБА ТОЛЕРИСАТИ ИЛИ ИГНОРИСАТИ ДИГИТАЛНО НАСИЉЕ?</vt:lpstr>
      <vt:lpstr>КОЈА ЈЕ УЛОГА НАСТАВНИКА И ВАСПИТАЧА?</vt:lpstr>
      <vt:lpstr>ПОДРШКА, ПОВЕРЕЊЕ, УВАЖАВАЊЕ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Насиље</dc:title>
  <dc:creator>beli</dc:creator>
  <cp:lastModifiedBy>Vukasin Markovic</cp:lastModifiedBy>
  <cp:revision>40</cp:revision>
  <dcterms:created xsi:type="dcterms:W3CDTF">2016-05-16T14:18:14Z</dcterms:created>
  <dcterms:modified xsi:type="dcterms:W3CDTF">2020-12-03T08:09:23Z</dcterms:modified>
</cp:coreProperties>
</file>